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1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7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16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3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4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6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0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4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1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0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9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B62-71B6-480C-98E7-FE5EBF9264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34ED0-E857-4A1A-A0D2-ABB1D77D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0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676" y="926756"/>
            <a:ext cx="7908324" cy="593124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54443" y="206116"/>
            <a:ext cx="9761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Приём заявок на размещение НТО на летний период времени (с 1 мая по 30 сентября 2023 года).</a:t>
            </a:r>
          </a:p>
        </p:txBody>
      </p:sp>
    </p:spTree>
    <p:extLst>
      <p:ext uri="{BB962C8B-B14F-4D97-AF65-F5344CB8AC3E}">
        <p14:creationId xmlns:p14="http://schemas.microsoft.com/office/powerpoint/2010/main" val="276174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51" y="0"/>
            <a:ext cx="7881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6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471487"/>
            <a:ext cx="85725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3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6675"/>
            <a:ext cx="97536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04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Комарова</dc:creator>
  <cp:lastModifiedBy>Комарова</cp:lastModifiedBy>
  <cp:revision>2</cp:revision>
  <dcterms:created xsi:type="dcterms:W3CDTF">2023-03-31T13:09:42Z</dcterms:created>
  <dcterms:modified xsi:type="dcterms:W3CDTF">2023-03-31T13:11:35Z</dcterms:modified>
</cp:coreProperties>
</file>