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88" r:id="rId4"/>
    <p:sldId id="289" r:id="rId5"/>
    <p:sldId id="290" r:id="rId6"/>
    <p:sldId id="274" r:id="rId7"/>
    <p:sldId id="291" r:id="rId8"/>
    <p:sldId id="275" r:id="rId9"/>
    <p:sldId id="292" r:id="rId10"/>
    <p:sldId id="276" r:id="rId11"/>
    <p:sldId id="293" r:id="rId12"/>
    <p:sldId id="294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95" r:id="rId21"/>
    <p:sldId id="284" r:id="rId22"/>
    <p:sldId id="296" r:id="rId23"/>
    <p:sldId id="285" r:id="rId24"/>
    <p:sldId id="297" r:id="rId25"/>
    <p:sldId id="286" r:id="rId26"/>
    <p:sldId id="287" r:id="rId27"/>
  </p:sldIdLst>
  <p:sldSz cx="6858000" cy="9144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30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560"/>
            <a:ext cx="6858000" cy="79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7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414337"/>
            <a:ext cx="6638925" cy="83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9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414337"/>
            <a:ext cx="6753225" cy="83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1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467544"/>
            <a:ext cx="6600825" cy="791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4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590"/>
            <a:ext cx="6858000" cy="86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2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933"/>
            <a:ext cx="6858000" cy="740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6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767"/>
            <a:ext cx="6858000" cy="701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64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020"/>
            <a:ext cx="6858000" cy="752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83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445"/>
            <a:ext cx="6858000" cy="761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80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490537"/>
            <a:ext cx="6715125" cy="816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38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23862"/>
            <a:ext cx="6667500" cy="82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0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32" y="107504"/>
            <a:ext cx="6408712" cy="89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82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876300"/>
            <a:ext cx="65913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03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14337"/>
            <a:ext cx="6677025" cy="83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35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547687"/>
            <a:ext cx="6505575" cy="80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54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414337"/>
            <a:ext cx="6562725" cy="83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49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519112"/>
            <a:ext cx="6562725" cy="81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95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098"/>
            <a:ext cx="6858000" cy="74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02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000"/>
            <a:ext cx="6858000" cy="72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2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371475"/>
            <a:ext cx="6800850" cy="840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3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81000"/>
            <a:ext cx="664845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2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390525"/>
            <a:ext cx="6762750" cy="836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6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452437"/>
            <a:ext cx="5895975" cy="82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564443" cy="90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9" y="251520"/>
            <a:ext cx="6845981" cy="85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2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4944"/>
            <a:ext cx="6858000" cy="77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968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1491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Трунова Варвара Петровна</dc:creator>
  <cp:lastModifiedBy>Комарова</cp:lastModifiedBy>
  <cp:revision>137</cp:revision>
  <cp:lastPrinted>2023-04-03T07:32:41Z</cp:lastPrinted>
  <dcterms:created xsi:type="dcterms:W3CDTF">2018-02-19T10:57:25Z</dcterms:created>
  <dcterms:modified xsi:type="dcterms:W3CDTF">2023-04-03T12:28:51Z</dcterms:modified>
</cp:coreProperties>
</file>